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472" r:id="rId16"/>
    <p:sldId id="412" r:id="rId17"/>
    <p:sldId id="469" r:id="rId18"/>
    <p:sldId id="413" r:id="rId19"/>
    <p:sldId id="326" r:id="rId20"/>
    <p:sldId id="466" r:id="rId21"/>
    <p:sldId id="335" r:id="rId22"/>
    <p:sldId id="332" r:id="rId23"/>
    <p:sldId id="430" r:id="rId24"/>
    <p:sldId id="451" r:id="rId25"/>
    <p:sldId id="442" r:id="rId26"/>
    <p:sldId id="392" r:id="rId27"/>
    <p:sldId id="465" r:id="rId28"/>
    <p:sldId id="383" r:id="rId29"/>
    <p:sldId id="416" r:id="rId30"/>
    <p:sldId id="431" r:id="rId31"/>
    <p:sldId id="448" r:id="rId32"/>
    <p:sldId id="384" r:id="rId33"/>
    <p:sldId id="429" r:id="rId34"/>
    <p:sldId id="452" r:id="rId35"/>
    <p:sldId id="394" r:id="rId36"/>
    <p:sldId id="400" r:id="rId37"/>
    <p:sldId id="402" r:id="rId38"/>
    <p:sldId id="414" r:id="rId39"/>
    <p:sldId id="389" r:id="rId40"/>
    <p:sldId id="397" r:id="rId41"/>
    <p:sldId id="399" r:id="rId42"/>
    <p:sldId id="390" r:id="rId43"/>
    <p:sldId id="381" r:id="rId44"/>
    <p:sldId id="468" r:id="rId45"/>
    <p:sldId id="437" r:id="rId46"/>
    <p:sldId id="438" r:id="rId47"/>
    <p:sldId id="440" r:id="rId48"/>
    <p:sldId id="467" r:id="rId49"/>
    <p:sldId id="441" r:id="rId50"/>
    <p:sldId id="432" r:id="rId51"/>
    <p:sldId id="337" r:id="rId52"/>
    <p:sldId id="339" r:id="rId53"/>
    <p:sldId id="457" r:id="rId54"/>
    <p:sldId id="458" r:id="rId55"/>
    <p:sldId id="459" r:id="rId56"/>
    <p:sldId id="424" r:id="rId57"/>
    <p:sldId id="460" r:id="rId58"/>
    <p:sldId id="453" r:id="rId59"/>
    <p:sldId id="419" r:id="rId60"/>
    <p:sldId id="418" r:id="rId61"/>
    <p:sldId id="463" r:id="rId62"/>
    <p:sldId id="422" r:id="rId63"/>
    <p:sldId id="385" r:id="rId64"/>
    <p:sldId id="417" r:id="rId65"/>
    <p:sldId id="471" r:id="rId66"/>
    <p:sldId id="420" r:id="rId67"/>
    <p:sldId id="421" r:id="rId68"/>
    <p:sldId id="443" r:id="rId69"/>
    <p:sldId id="445" r:id="rId70"/>
    <p:sldId id="446" r:id="rId71"/>
    <p:sldId id="449" r:id="rId72"/>
    <p:sldId id="450" r:id="rId73"/>
    <p:sldId id="462" r:id="rId74"/>
    <p:sldId id="415" r:id="rId75"/>
    <p:sldId id="314" r:id="rId76"/>
    <p:sldId id="38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957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  <a:p>
            <a:pPr lvl="3"/>
            <a:r>
              <a:rPr lang="en-US" dirty="0"/>
              <a:t>(Builds system databases this way, sets the suggested collation for new databases)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989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  <a:p>
            <a:pPr lvl="3"/>
            <a:r>
              <a:rPr lang="en-US" dirty="0"/>
              <a:t>(Sets the default collation for text-based table columns)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833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Provides ability to override the overarching database collation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778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in a JOIN / ORDER BY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5820779" y="4912476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111607</TotalTime>
  <Words>6079</Words>
  <Application>Microsoft Office PowerPoint</Application>
  <PresentationFormat>Widescreen</PresentationFormat>
  <Paragraphs>752</Paragraphs>
  <Slides>76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199</cp:revision>
  <dcterms:created xsi:type="dcterms:W3CDTF">2023-07-18T22:41:59Z</dcterms:created>
  <dcterms:modified xsi:type="dcterms:W3CDTF">2025-05-05T19:25:02Z</dcterms:modified>
</cp:coreProperties>
</file>